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1" roundtripDataSignature="AMtx7mj0OSIhuWnLc8NswCZiF36SMLGs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customschemas.google.com/relationships/presentationmetadata" Target="metadata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ca614560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aca614560e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c72ba0a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ac72ba0a9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6481" y="700478"/>
            <a:ext cx="11119037" cy="551980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5" name="Google Shape;85;p1"/>
          <p:cNvCxnSpPr/>
          <p:nvPr/>
        </p:nvCxnSpPr>
        <p:spPr>
          <a:xfrm>
            <a:off x="4414345" y="1093076"/>
            <a:ext cx="3258207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sp>
        <p:nvSpPr>
          <p:cNvPr id="86" name="Google Shape;86;p1"/>
          <p:cNvSpPr txBox="1"/>
          <p:nvPr/>
        </p:nvSpPr>
        <p:spPr>
          <a:xfrm>
            <a:off x="5143303" y="1123471"/>
            <a:ext cx="190539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BG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max-width: 32rem</a:t>
            </a:r>
            <a:br>
              <a:rPr b="0" i="0" lang="en-BG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BG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width: 90%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2527964" y="5365197"/>
            <a:ext cx="713607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BG" sz="18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linear-gradient(-100deg, #A2F2F1 0%, #B19AFE 100%)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8241957" y="1862135"/>
            <a:ext cx="172040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padding: 2.5rem</a:t>
            </a:r>
            <a:endParaRPr/>
          </a:p>
        </p:txBody>
      </p:sp>
      <p:cxnSp>
        <p:nvCxnSpPr>
          <p:cNvPr id="89" name="Google Shape;89;p1"/>
          <p:cNvCxnSpPr/>
          <p:nvPr/>
        </p:nvCxnSpPr>
        <p:spPr>
          <a:xfrm flipH="1">
            <a:off x="7672552" y="2261286"/>
            <a:ext cx="1409665" cy="652754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90" name="Google Shape;90;p1"/>
          <p:cNvCxnSpPr/>
          <p:nvPr/>
        </p:nvCxnSpPr>
        <p:spPr>
          <a:xfrm flipH="1">
            <a:off x="7537124" y="3460382"/>
            <a:ext cx="1409665" cy="652754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91" name="Google Shape;91;p1"/>
          <p:cNvSpPr txBox="1"/>
          <p:nvPr/>
        </p:nvSpPr>
        <p:spPr>
          <a:xfrm>
            <a:off x="8241957" y="3074027"/>
            <a:ext cx="195829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max-width: 10rem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879626" y="773725"/>
            <a:ext cx="3749100" cy="26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body: {</a:t>
            </a:r>
            <a:b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font-size: 16px</a:t>
            </a:r>
            <a:b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 {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font-family: Helvetica, sans-serif;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5454971" y="145650"/>
            <a:ext cx="164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Екран 1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3050175" y="3443338"/>
            <a:ext cx="16482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#848694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p1"/>
          <p:cNvCxnSpPr/>
          <p:nvPr/>
        </p:nvCxnSpPr>
        <p:spPr>
          <a:xfrm flipH="1" rot="10800000">
            <a:off x="3619564" y="2820557"/>
            <a:ext cx="1078800" cy="6228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ca614560e_0_1"/>
          <p:cNvSpPr txBox="1"/>
          <p:nvPr/>
        </p:nvSpPr>
        <p:spPr>
          <a:xfrm>
            <a:off x="4174600" y="170100"/>
            <a:ext cx="353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Екран 1 (мобилно)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gaca614560e_0_1"/>
          <p:cNvSpPr txBox="1"/>
          <p:nvPr/>
        </p:nvSpPr>
        <p:spPr>
          <a:xfrm>
            <a:off x="864973" y="1405805"/>
            <a:ext cx="2251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Screen width &lt; 890 px</a:t>
            </a:r>
            <a:endParaRPr/>
          </a:p>
        </p:txBody>
      </p:sp>
      <p:pic>
        <p:nvPicPr>
          <p:cNvPr id="102" name="Google Shape;102;gaca614560e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6588" y="856350"/>
            <a:ext cx="3114025" cy="556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aca614560e_0_1"/>
          <p:cNvSpPr txBox="1"/>
          <p:nvPr/>
        </p:nvSpPr>
        <p:spPr>
          <a:xfrm>
            <a:off x="7608923" y="4594405"/>
            <a:ext cx="2251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Води към екран 2</a:t>
            </a:r>
            <a:endParaRPr/>
          </a:p>
        </p:txBody>
      </p:sp>
      <p:cxnSp>
        <p:nvCxnSpPr>
          <p:cNvPr id="104" name="Google Shape;104;gaca614560e_0_1"/>
          <p:cNvCxnSpPr/>
          <p:nvPr/>
        </p:nvCxnSpPr>
        <p:spPr>
          <a:xfrm flipH="1">
            <a:off x="6733125" y="4796400"/>
            <a:ext cx="795300" cy="213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pic>
        <p:nvPicPr>
          <p:cNvPr id="105" name="Google Shape;105;gaca614560e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4450" y="2224212"/>
            <a:ext cx="4440800" cy="979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gaca614560e_0_1"/>
          <p:cNvCxnSpPr/>
          <p:nvPr/>
        </p:nvCxnSpPr>
        <p:spPr>
          <a:xfrm flipH="1">
            <a:off x="6912800" y="3103875"/>
            <a:ext cx="1314600" cy="352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07" name="Google Shape;107;gaca614560e_0_1"/>
          <p:cNvSpPr txBox="1"/>
          <p:nvPr/>
        </p:nvSpPr>
        <p:spPr>
          <a:xfrm>
            <a:off x="7646975" y="1775100"/>
            <a:ext cx="44409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При фокус (важи и за двете полета за десктоп и мобилно)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1036" y="664792"/>
            <a:ext cx="11169928" cy="552841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"/>
          <p:cNvSpPr txBox="1"/>
          <p:nvPr/>
        </p:nvSpPr>
        <p:spPr>
          <a:xfrm>
            <a:off x="5454971" y="145650"/>
            <a:ext cx="158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Екран</a:t>
            </a:r>
            <a:r>
              <a:rPr lang="en-BG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BG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ac72ba0a9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0250" y="815600"/>
            <a:ext cx="3196825" cy="568322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ac72ba0a9d_0_0"/>
          <p:cNvSpPr txBox="1"/>
          <p:nvPr/>
        </p:nvSpPr>
        <p:spPr>
          <a:xfrm>
            <a:off x="4174600" y="170100"/>
            <a:ext cx="353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Екран 2 (мобилно)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ac72ba0a9d_0_0"/>
          <p:cNvSpPr txBox="1"/>
          <p:nvPr/>
        </p:nvSpPr>
        <p:spPr>
          <a:xfrm>
            <a:off x="864973" y="1405805"/>
            <a:ext cx="2251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Screen width &lt; 890 px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1036" y="664792"/>
            <a:ext cx="11169928" cy="552841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26" name="Google Shape;126;p3"/>
          <p:cNvSpPr txBox="1"/>
          <p:nvPr/>
        </p:nvSpPr>
        <p:spPr>
          <a:xfrm>
            <a:off x="3175686" y="2582561"/>
            <a:ext cx="190539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max-width: 18rem</a:t>
            </a:r>
            <a:endParaRPr/>
          </a:p>
        </p:txBody>
      </p:sp>
      <p:sp>
        <p:nvSpPr>
          <p:cNvPr id="127" name="Google Shape;127;p3"/>
          <p:cNvSpPr txBox="1"/>
          <p:nvPr/>
        </p:nvSpPr>
        <p:spPr>
          <a:xfrm>
            <a:off x="6096000" y="3453027"/>
            <a:ext cx="190539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max-width: 55rem</a:t>
            </a:r>
            <a:endParaRPr/>
          </a:p>
        </p:txBody>
      </p:sp>
      <p:sp>
        <p:nvSpPr>
          <p:cNvPr id="128" name="Google Shape;128;p3"/>
          <p:cNvSpPr txBox="1"/>
          <p:nvPr/>
        </p:nvSpPr>
        <p:spPr>
          <a:xfrm>
            <a:off x="3175686" y="3176028"/>
            <a:ext cx="16494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width: 2.5rem;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height: 2.5rem;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9" name="Google Shape;129;p3"/>
          <p:cNvCxnSpPr/>
          <p:nvPr/>
        </p:nvCxnSpPr>
        <p:spPr>
          <a:xfrm flipH="1" rot="10800000">
            <a:off x="4837043" y="2813394"/>
            <a:ext cx="516835" cy="639633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30" name="Google Shape;130;p3"/>
          <p:cNvSpPr txBox="1"/>
          <p:nvPr/>
        </p:nvSpPr>
        <p:spPr>
          <a:xfrm>
            <a:off x="5454970" y="145650"/>
            <a:ext cx="177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Екран 3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31804" y="911535"/>
            <a:ext cx="3128392" cy="554818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4"/>
          <p:cNvSpPr txBox="1"/>
          <p:nvPr/>
        </p:nvSpPr>
        <p:spPr>
          <a:xfrm>
            <a:off x="5477080" y="6090387"/>
            <a:ext cx="12378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width: 90%</a:t>
            </a:r>
            <a:endParaRPr/>
          </a:p>
        </p:txBody>
      </p:sp>
      <p:cxnSp>
        <p:nvCxnSpPr>
          <p:cNvPr id="137" name="Google Shape;137;p4"/>
          <p:cNvCxnSpPr/>
          <p:nvPr/>
        </p:nvCxnSpPr>
        <p:spPr>
          <a:xfrm>
            <a:off x="4732638" y="6090387"/>
            <a:ext cx="27432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sp>
        <p:nvSpPr>
          <p:cNvPr id="138" name="Google Shape;138;p4"/>
          <p:cNvSpPr txBox="1"/>
          <p:nvPr/>
        </p:nvSpPr>
        <p:spPr>
          <a:xfrm>
            <a:off x="8007178" y="4989265"/>
            <a:ext cx="154568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padding: 1rem</a:t>
            </a:r>
            <a:endParaRPr/>
          </a:p>
        </p:txBody>
      </p:sp>
      <p:cxnSp>
        <p:nvCxnSpPr>
          <p:cNvPr id="139" name="Google Shape;139;p4"/>
          <p:cNvCxnSpPr>
            <a:stCxn id="138" idx="2"/>
          </p:cNvCxnSpPr>
          <p:nvPr/>
        </p:nvCxnSpPr>
        <p:spPr>
          <a:xfrm flipH="1">
            <a:off x="7389218" y="5358597"/>
            <a:ext cx="1390800" cy="421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40" name="Google Shape;140;p4"/>
          <p:cNvSpPr txBox="1"/>
          <p:nvPr/>
        </p:nvSpPr>
        <p:spPr>
          <a:xfrm>
            <a:off x="864973" y="1405805"/>
            <a:ext cx="225132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Screen width &lt; 890 px</a:t>
            </a:r>
            <a:endParaRPr/>
          </a:p>
        </p:txBody>
      </p:sp>
      <p:sp>
        <p:nvSpPr>
          <p:cNvPr id="141" name="Google Shape;141;p4"/>
          <p:cNvSpPr txBox="1"/>
          <p:nvPr/>
        </p:nvSpPr>
        <p:spPr>
          <a:xfrm>
            <a:off x="2171770" y="5169465"/>
            <a:ext cx="193206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min-height: 7rem;</a:t>
            </a:r>
            <a:b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font-size 0.875rem</a:t>
            </a:r>
            <a:endParaRPr/>
          </a:p>
        </p:txBody>
      </p:sp>
      <p:cxnSp>
        <p:nvCxnSpPr>
          <p:cNvPr id="142" name="Google Shape;142;p4"/>
          <p:cNvCxnSpPr/>
          <p:nvPr/>
        </p:nvCxnSpPr>
        <p:spPr>
          <a:xfrm>
            <a:off x="4201297" y="5173931"/>
            <a:ext cx="0" cy="729733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cxnSp>
        <p:nvCxnSpPr>
          <p:cNvPr id="143" name="Google Shape;143;p4"/>
          <p:cNvCxnSpPr/>
          <p:nvPr/>
        </p:nvCxnSpPr>
        <p:spPr>
          <a:xfrm>
            <a:off x="4308812" y="2887707"/>
            <a:ext cx="0" cy="40008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sp>
        <p:nvSpPr>
          <p:cNvPr id="144" name="Google Shape;144;p4"/>
          <p:cNvSpPr txBox="1"/>
          <p:nvPr/>
        </p:nvSpPr>
        <p:spPr>
          <a:xfrm>
            <a:off x="2811493" y="2903081"/>
            <a:ext cx="13898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height: 3rem</a:t>
            </a:r>
            <a:endParaRPr/>
          </a:p>
        </p:txBody>
      </p:sp>
      <p:cxnSp>
        <p:nvCxnSpPr>
          <p:cNvPr id="145" name="Google Shape;145;p4"/>
          <p:cNvCxnSpPr/>
          <p:nvPr/>
        </p:nvCxnSpPr>
        <p:spPr>
          <a:xfrm>
            <a:off x="7786303" y="2487627"/>
            <a:ext cx="0" cy="40008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sp>
        <p:nvSpPr>
          <p:cNvPr id="146" name="Google Shape;146;p4"/>
          <p:cNvSpPr txBox="1"/>
          <p:nvPr/>
        </p:nvSpPr>
        <p:spPr>
          <a:xfrm>
            <a:off x="7990702" y="2487627"/>
            <a:ext cx="168155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height: 3.75rem</a:t>
            </a:r>
            <a:endParaRPr/>
          </a:p>
        </p:txBody>
      </p:sp>
      <p:cxnSp>
        <p:nvCxnSpPr>
          <p:cNvPr id="147" name="Google Shape;147;p4"/>
          <p:cNvCxnSpPr/>
          <p:nvPr/>
        </p:nvCxnSpPr>
        <p:spPr>
          <a:xfrm flipH="1">
            <a:off x="6492510" y="1353637"/>
            <a:ext cx="1390677" cy="421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48" name="Google Shape;148;p4"/>
          <p:cNvSpPr txBox="1"/>
          <p:nvPr/>
        </p:nvSpPr>
        <p:spPr>
          <a:xfrm>
            <a:off x="7897855" y="1030471"/>
            <a:ext cx="174406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width: 5.25rem;</a:t>
            </a:r>
            <a:b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height: 5.25rem;</a:t>
            </a:r>
            <a:endParaRPr/>
          </a:p>
        </p:txBody>
      </p:sp>
      <p:sp>
        <p:nvSpPr>
          <p:cNvPr id="149" name="Google Shape;149;p4"/>
          <p:cNvSpPr txBox="1"/>
          <p:nvPr/>
        </p:nvSpPr>
        <p:spPr>
          <a:xfrm>
            <a:off x="2395685" y="2118295"/>
            <a:ext cx="187756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font-size: 0.75rem</a:t>
            </a:r>
            <a:endParaRPr/>
          </a:p>
        </p:txBody>
      </p:sp>
      <p:sp>
        <p:nvSpPr>
          <p:cNvPr id="150" name="Google Shape;150;p4"/>
          <p:cNvSpPr txBox="1"/>
          <p:nvPr/>
        </p:nvSpPr>
        <p:spPr>
          <a:xfrm>
            <a:off x="2334969" y="2461453"/>
            <a:ext cx="2031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font-size: 1.125rem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1" name="Google Shape;151;p4"/>
          <p:cNvCxnSpPr>
            <a:stCxn id="149" idx="3"/>
          </p:cNvCxnSpPr>
          <p:nvPr/>
        </p:nvCxnSpPr>
        <p:spPr>
          <a:xfrm>
            <a:off x="4273250" y="2302961"/>
            <a:ext cx="590400" cy="1848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52" name="Google Shape;152;p4"/>
          <p:cNvCxnSpPr/>
          <p:nvPr/>
        </p:nvCxnSpPr>
        <p:spPr>
          <a:xfrm>
            <a:off x="4274862" y="2625642"/>
            <a:ext cx="457776" cy="62025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53" name="Google Shape;153;p4"/>
          <p:cNvSpPr txBox="1"/>
          <p:nvPr/>
        </p:nvSpPr>
        <p:spPr>
          <a:xfrm>
            <a:off x="4787788" y="212350"/>
            <a:ext cx="261642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BG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Екран 3 (мобилно)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2020-11-19T13:45:30Z</dcterms:created>
  <dc:creator>Hristov, Martin R.</dc:creator>
</cp:coreProperties>
</file>